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D0"/>
    <a:srgbClr val="03409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340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ECB9-AE64-4132-AD9E-4E0FE7C9B2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65163"/>
            <a:ext cx="9144000" cy="238760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ctr">
              <a:defRPr sz="6000" b="1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Vue</a:t>
            </a:r>
            <a:r>
              <a:rPr lang="zh-CN" altLang="en-US" dirty="0"/>
              <a:t>组件化开发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0FF624-C823-4437-9551-2F12D173C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微信公众号：赵燕明</a:t>
            </a:r>
          </a:p>
        </p:txBody>
      </p:sp>
    </p:spTree>
    <p:extLst>
      <p:ext uri="{BB962C8B-B14F-4D97-AF65-F5344CB8AC3E}">
        <p14:creationId xmlns:p14="http://schemas.microsoft.com/office/powerpoint/2010/main" val="82629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D4FE5-E7D6-48AE-867E-CD9F51F20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13B1F-DC43-4486-BBA1-DBDE751A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562327"/>
            <a:ext cx="10952584" cy="461463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1796E-8863-472E-8D17-FB117B5E3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1F6544F-1645-46B4-947F-FE2689224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1216" y="1527305"/>
            <a:ext cx="5148943" cy="46403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54A45B-431D-4F65-B7F7-2EA6DC18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10" y="1527305"/>
            <a:ext cx="5559490" cy="464965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EB558AA-CD70-4B85-9F0C-FBED167C3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216" y="881290"/>
            <a:ext cx="10952584" cy="4666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组件化认识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0DB21-5C7E-4EFF-B76E-4607634B7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2309" cy="5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92BECA-2D9B-400F-9BF0-597E18A658A5}"/>
              </a:ext>
            </a:extLst>
          </p:cNvPr>
          <p:cNvSpPr txBox="1"/>
          <p:nvPr userDrawn="1"/>
        </p:nvSpPr>
        <p:spPr>
          <a:xfrm>
            <a:off x="65314" y="352697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74D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BFA9B-D34F-4E1A-A63E-F7473FCCA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91" y="2004915"/>
            <a:ext cx="2181418" cy="10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62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0EB8A-1775-45F9-AD4F-9D27E8ECC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</a:t>
            </a:r>
            <a:r>
              <a:rPr kumimoji="1" lang="zh-CN" altLang="en-US" dirty="0"/>
              <a:t>相关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914B6-437E-4FDF-83BE-C0B5E53E9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053" y="3593649"/>
            <a:ext cx="9144000" cy="1655762"/>
          </a:xfrm>
        </p:spPr>
        <p:txBody>
          <a:bodyPr/>
          <a:lstStyle/>
          <a:p>
            <a:r>
              <a:rPr lang="zh-CN" altLang="en-US" dirty="0"/>
              <a:t>讲师：赵延明</a:t>
            </a:r>
            <a:endParaRPr lang="en-US" altLang="zh-CN" dirty="0"/>
          </a:p>
          <a:p>
            <a:r>
              <a:rPr lang="zh-CN" altLang="en-US" dirty="0"/>
              <a:t>         微博：</a:t>
            </a:r>
            <a:r>
              <a:rPr lang="en-US" altLang="zh-CN" dirty="0"/>
              <a:t>@</a:t>
            </a:r>
            <a:r>
              <a:rPr lang="en-US" altLang="zh-CN" dirty="0" err="1"/>
              <a:t>ym</a:t>
            </a:r>
            <a:r>
              <a:rPr lang="zh-CN" altLang="en-US" dirty="0"/>
              <a:t>赵延明</a:t>
            </a:r>
            <a:endParaRPr lang="en-US" altLang="zh-CN" dirty="0"/>
          </a:p>
          <a:p>
            <a:r>
              <a:rPr lang="zh-CN" altLang="en-US" dirty="0"/>
              <a:t>微信：赵燕明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54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程序运行过程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3A115A-508F-4ABD-A985-7045A129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1" y="696567"/>
            <a:ext cx="10230481" cy="54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render</a:t>
            </a:r>
            <a:r>
              <a:rPr kumimoji="1" lang="zh-CN" altLang="en-US" dirty="0"/>
              <a:t>函数的使用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E485C118-DFAB-43C5-A8AE-24328716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9" y="847288"/>
            <a:ext cx="9060696" cy="22586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B8AA9A-2830-4A32-B50C-F234130D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9" y="3435853"/>
            <a:ext cx="5308600" cy="205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678F64-D59D-47F9-80D6-1E6D0E098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3461253"/>
            <a:ext cx="5194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6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7C496A-E902-4B56-8879-DB4CBD30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744036"/>
            <a:ext cx="10960791" cy="53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1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run 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B716B8-F665-465F-A29E-C70CF0B5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2" y="658117"/>
            <a:ext cx="11451756" cy="5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修改配置：</a:t>
            </a:r>
            <a:r>
              <a:rPr kumimoji="1" lang="en-US" altLang="zh-CN" dirty="0"/>
              <a:t>webpack.base.conf.js</a:t>
            </a:r>
            <a:r>
              <a:rPr kumimoji="1" lang="zh-CN" altLang="en-US" dirty="0"/>
              <a:t>起别名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26E857CA-95D5-45AF-91CC-F58148623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847288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Vue CLI3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r>
              <a:rPr lang="zh-CN" altLang="en-US" dirty="0"/>
              <a:t>去年</a:t>
            </a:r>
            <a:r>
              <a:rPr lang="en-US" altLang="zh-CN" dirty="0"/>
              <a:t>8</a:t>
            </a:r>
            <a:r>
              <a:rPr lang="zh-CN" altLang="en-US" dirty="0"/>
              <a:t>月份刚刚发布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与 </a:t>
            </a:r>
            <a:r>
              <a:rPr lang="en-US" altLang="zh-CN" dirty="0"/>
              <a:t>2 </a:t>
            </a:r>
            <a:r>
              <a:rPr lang="zh-CN" altLang="en-US" dirty="0"/>
              <a:t>版本有很大区别</a:t>
            </a:r>
          </a:p>
          <a:p>
            <a:pPr lvl="1"/>
            <a:r>
              <a:rPr lang="nl-NL" altLang="zh-CN" dirty="0"/>
              <a:t>vue-cli 3 </a:t>
            </a:r>
            <a:r>
              <a:rPr lang="zh-CN" altLang="nl-NL" dirty="0"/>
              <a:t>是基于</a:t>
            </a:r>
            <a:r>
              <a:rPr lang="nl-NL" altLang="zh-CN" dirty="0"/>
              <a:t> webpack 4 </a:t>
            </a:r>
            <a:r>
              <a:rPr lang="zh-CN" altLang="nl-NL" dirty="0"/>
              <a:t>打造，</a:t>
            </a:r>
            <a:r>
              <a:rPr lang="nl-NL" altLang="zh-CN" dirty="0"/>
              <a:t>vue-cli 2 </a:t>
            </a:r>
            <a:r>
              <a:rPr lang="zh-CN" altLang="nl-NL" dirty="0"/>
              <a:t>还是</a:t>
            </a:r>
            <a:r>
              <a:rPr lang="nl-NL" altLang="zh-CN" dirty="0"/>
              <a:t> webapck 3</a:t>
            </a:r>
          </a:p>
          <a:p>
            <a:pPr lvl="1"/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的设计原则是“</a:t>
            </a:r>
            <a:r>
              <a:rPr lang="en-US" altLang="zh-CN" dirty="0"/>
              <a:t>0</a:t>
            </a:r>
            <a:r>
              <a:rPr lang="zh-CN" altLang="en-US" dirty="0"/>
              <a:t>配置”，移除的配置文件根目录下的，</a:t>
            </a:r>
            <a:r>
              <a:rPr lang="en-US" altLang="zh-CN" dirty="0"/>
              <a:t>build</a:t>
            </a:r>
            <a:r>
              <a:rPr lang="zh-CN" altLang="en-US" dirty="0"/>
              <a:t>和</a:t>
            </a:r>
            <a:r>
              <a:rPr lang="en-US" altLang="zh-CN" dirty="0"/>
              <a:t>config</a:t>
            </a:r>
            <a:r>
              <a:rPr lang="zh-CN" altLang="en-US" dirty="0"/>
              <a:t>等目录</a:t>
            </a:r>
          </a:p>
          <a:p>
            <a:pPr lvl="1"/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提供了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命令，提供了可视化配置，更加人性化</a:t>
            </a:r>
            <a:endParaRPr lang="en-US" altLang="zh-CN" dirty="0"/>
          </a:p>
          <a:p>
            <a:pPr lvl="1"/>
            <a:r>
              <a:rPr lang="zh-CN" altLang="en-US" dirty="0"/>
              <a:t>移除了</a:t>
            </a:r>
            <a:r>
              <a:rPr lang="en-US" altLang="zh-CN" dirty="0"/>
              <a:t>static</a:t>
            </a:r>
            <a:r>
              <a:rPr lang="zh-CN" altLang="en-US" dirty="0"/>
              <a:t>文件夹，新增了</a:t>
            </a:r>
            <a:r>
              <a:rPr lang="en-US" altLang="zh-CN" dirty="0"/>
              <a:t>public</a:t>
            </a:r>
            <a:r>
              <a:rPr lang="zh-CN" altLang="en-US" dirty="0"/>
              <a:t>文件夹，并且</a:t>
            </a:r>
            <a:r>
              <a:rPr lang="en-US" altLang="zh-CN" dirty="0"/>
              <a:t>index.html</a:t>
            </a:r>
            <a:r>
              <a:rPr lang="zh-CN" altLang="en-US" dirty="0"/>
              <a:t>移动到</a:t>
            </a:r>
            <a:r>
              <a:rPr lang="en-US" altLang="zh-CN" dirty="0"/>
              <a:t>public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697BF-9044-485F-AD16-754C26BE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57206"/>
            <a:ext cx="7305431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52675-6ECC-4412-B131-557CB124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0" y="847288"/>
            <a:ext cx="11611320" cy="47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lang="zh-CN" altLang="en-US" dirty="0"/>
              <a:t>目录结构详解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BA496D-BC20-4EE9-9742-DD2A375C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9" y="688802"/>
            <a:ext cx="11439482" cy="54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配置去哪里了？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7366990" cy="5329675"/>
          </a:xfrm>
        </p:spPr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方面的配置</a:t>
            </a:r>
          </a:p>
          <a:p>
            <a:pPr lvl="1"/>
            <a:r>
              <a:rPr lang="zh-CN" altLang="en-US" dirty="0"/>
              <a:t>启动配置服务器：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en-US" altLang="zh-CN" dirty="0" err="1"/>
              <a:t>ui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2F8073-5A34-474B-B8B7-E375971C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D6A6A-7190-473D-8E52-B134008D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992" y="1457911"/>
            <a:ext cx="3568700" cy="47879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3B7EDD6-C5C4-42BE-B0A1-08707D62CE53}"/>
              </a:ext>
            </a:extLst>
          </p:cNvPr>
          <p:cNvSpPr txBox="1">
            <a:spLocks/>
          </p:cNvSpPr>
          <p:nvPr/>
        </p:nvSpPr>
        <p:spPr>
          <a:xfrm>
            <a:off x="7794602" y="847288"/>
            <a:ext cx="4397398" cy="5329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一大堆配置文件去哪里了？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自定义配置：起别名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CAEE40-C986-4B74-A652-3BCB1D4A2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416" y="847725"/>
            <a:ext cx="5699240" cy="5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83" y="722152"/>
            <a:ext cx="10952584" cy="466628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Vue CLI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3" y="1521212"/>
            <a:ext cx="10952584" cy="4614636"/>
          </a:xfrm>
        </p:spPr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如果每个项目都要手动完成这些工作，那无以效率比较低效，所以通常我们会使用一些脚手架工具来帮助完成这些事情。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Command-Line Interface,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/>
              <a:t>一个官方发布 </a:t>
            </a:r>
            <a:r>
              <a:rPr lang="en-US" altLang="zh-CN" dirty="0"/>
              <a:t>vue.js </a:t>
            </a:r>
            <a:r>
              <a:rPr lang="zh-CN" altLang="en-US" dirty="0"/>
              <a:t>项目脚手架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vue</a:t>
            </a:r>
            <a:r>
              <a:rPr lang="en-US" altLang="zh-CN" dirty="0"/>
              <a:t>-cli </a:t>
            </a:r>
            <a:r>
              <a:rPr lang="zh-CN" altLang="en-US" dirty="0"/>
              <a:t>可以快速搭建</a:t>
            </a:r>
            <a:r>
              <a:rPr lang="en-US" altLang="zh-CN" dirty="0"/>
              <a:t>Vue</a:t>
            </a:r>
            <a:r>
              <a:rPr lang="zh-CN" altLang="en-US" dirty="0"/>
              <a:t>开发环境以及对应的</a:t>
            </a:r>
            <a:r>
              <a:rPr lang="en-US" altLang="zh-CN" dirty="0"/>
              <a:t>webpack</a:t>
            </a:r>
            <a:r>
              <a:rPr lang="zh-CN" altLang="en-US" dirty="0"/>
              <a:t>配置</a:t>
            </a:r>
            <a:r>
              <a:rPr lang="en-US" altLang="zh-CN" dirty="0"/>
              <a:t>.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id="{77C149A1-E4B4-48A7-9F4B-360CF6D9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61" y="4106673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15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60090"/>
            <a:ext cx="10952584" cy="466628"/>
          </a:xfr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 </a:t>
            </a:r>
            <a:r>
              <a:rPr lang="en-US" altLang="zh-CN" dirty="0"/>
              <a:t>CLI</a:t>
            </a:r>
            <a:r>
              <a:rPr lang="zh-CN" altLang="en-US" dirty="0"/>
              <a:t>使用前提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94" y="626717"/>
            <a:ext cx="10952584" cy="63109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安装</a:t>
            </a:r>
            <a:r>
              <a:rPr kumimoji="1" lang="en-US" altLang="zh-CN" b="1" dirty="0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可以直接在官方网站中下载安装</a:t>
            </a:r>
            <a:r>
              <a:rPr kumimoji="1"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网址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/>
              <a:t>http://nodejs.cn/download/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检测安装的版本</a:t>
            </a:r>
            <a:endParaRPr kumimoji="1" lang="en-US" altLang="zh-CN" b="1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默认情况下自动安装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Node</a:t>
            </a:r>
            <a:r>
              <a:rPr kumimoji="1" lang="zh-CN" altLang="en-US" dirty="0"/>
              <a:t>环境要求</a:t>
            </a:r>
            <a:r>
              <a:rPr kumimoji="1" lang="en-US" altLang="zh-CN" dirty="0"/>
              <a:t>8.9</a:t>
            </a:r>
            <a:r>
              <a:rPr kumimoji="1" lang="zh-CN" altLang="en-US" dirty="0"/>
              <a:t>以上或者更高版本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什么是</a:t>
            </a:r>
            <a:r>
              <a:rPr kumimoji="1" lang="en-US" altLang="zh-CN" b="1" dirty="0"/>
              <a:t>NPM</a:t>
            </a:r>
            <a:r>
              <a:rPr kumimoji="1" lang="zh-CN" altLang="en-US" b="1" dirty="0"/>
              <a:t>呢</a:t>
            </a:r>
            <a:r>
              <a:rPr kumimoji="1" lang="en-US" altLang="zh-CN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NPM</a:t>
            </a:r>
            <a:r>
              <a:rPr lang="zh-CN" altLang="en-US" dirty="0"/>
              <a:t>的全称是</a:t>
            </a:r>
            <a:r>
              <a:rPr lang="en-US" altLang="zh-CN" dirty="0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是一个</a:t>
            </a:r>
            <a:r>
              <a:rPr lang="en-US" altLang="zh-CN" dirty="0"/>
              <a:t>NodeJS</a:t>
            </a:r>
            <a:r>
              <a:rPr lang="zh-CN" altLang="en-US" dirty="0"/>
              <a:t>包管理和分发工具，已经成为了非官方的发布</a:t>
            </a:r>
            <a:r>
              <a:rPr lang="en-US" altLang="zh-CN" dirty="0"/>
              <a:t>Node</a:t>
            </a:r>
            <a:r>
              <a:rPr lang="zh-CN" altLang="en-US" dirty="0"/>
              <a:t>模块（包）的标准。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后续我们会经常使用</a:t>
            </a:r>
            <a:r>
              <a:rPr kumimoji="1" lang="en-US" altLang="zh-CN" dirty="0"/>
              <a:t>NPM</a:t>
            </a:r>
            <a:r>
              <a:rPr kumimoji="1" lang="zh-CN" altLang="en-US" dirty="0"/>
              <a:t>来安装一些开发过程中依赖包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FF42AB-158C-4C50-94E0-E76A7269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90" y="3878333"/>
            <a:ext cx="2743200" cy="787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2C4A52-41C8-4715-8A83-9FF2E78BD87E}"/>
              </a:ext>
            </a:extLst>
          </p:cNvPr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cnpm</a:t>
            </a:r>
            <a:r>
              <a:rPr lang="zh-CN" altLang="en-US" dirty="0"/>
              <a:t>安装</a:t>
            </a:r>
          </a:p>
          <a:p>
            <a:r>
              <a:rPr lang="zh-CN" altLang="en-US" dirty="0"/>
              <a:t>由于国内直接使用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zh-CN" altLang="en-US" dirty="0"/>
              <a:t>的官方镜像是非常慢的，这里推荐使用淘宝 </a:t>
            </a:r>
            <a:r>
              <a:rPr lang="en-US" altLang="zh-CN" dirty="0"/>
              <a:t>NPM </a:t>
            </a:r>
            <a:r>
              <a:rPr lang="zh-CN" altLang="en-US" dirty="0"/>
              <a:t>镜像。</a:t>
            </a:r>
            <a:endParaRPr lang="en-US" altLang="zh-CN" dirty="0"/>
          </a:p>
          <a:p>
            <a:r>
              <a:rPr lang="zh-CN" altLang="en-US" dirty="0"/>
              <a:t>你可以使用淘宝定制的 </a:t>
            </a:r>
            <a:r>
              <a:rPr lang="en-US" altLang="zh-CN" dirty="0" err="1"/>
              <a:t>cnpm</a:t>
            </a:r>
            <a:r>
              <a:rPr lang="en-US" altLang="zh-CN" dirty="0"/>
              <a:t> (</a:t>
            </a:r>
            <a:r>
              <a:rPr lang="en-US" altLang="zh-CN" dirty="0" err="1"/>
              <a:t>gzip</a:t>
            </a:r>
            <a:r>
              <a:rPr lang="en-US" altLang="zh-CN" dirty="0"/>
              <a:t> </a:t>
            </a:r>
            <a:r>
              <a:rPr lang="zh-CN" altLang="en-US" dirty="0"/>
              <a:t>压缩支持</a:t>
            </a:r>
            <a:r>
              <a:rPr lang="en-US" altLang="zh-CN" dirty="0"/>
              <a:t>) </a:t>
            </a:r>
            <a:r>
              <a:rPr lang="zh-CN" altLang="en-US" dirty="0"/>
              <a:t>命令行工具代替默认的 </a:t>
            </a:r>
            <a:r>
              <a:rPr lang="en-US" altLang="zh-CN" dirty="0" err="1"/>
              <a:t>npm</a:t>
            </a:r>
            <a:r>
              <a:rPr lang="en-US" altLang="zh-CN" dirty="0"/>
              <a:t>:</a:t>
            </a:r>
          </a:p>
          <a:p>
            <a:r>
              <a:rPr lang="en-US" altLang="zh-C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npm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install -g </a:t>
            </a:r>
            <a:r>
              <a:rPr lang="en-US" altLang="zh-C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cnpm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--registry=https://registry.npm.taobao.org</a:t>
            </a:r>
          </a:p>
          <a:p>
            <a:r>
              <a:rPr lang="zh-CN" altLang="en-US" dirty="0"/>
              <a:t>这样就可以使用 </a:t>
            </a:r>
            <a:r>
              <a:rPr lang="en-US" altLang="zh-CN" dirty="0" err="1"/>
              <a:t>cnpm</a:t>
            </a:r>
            <a:r>
              <a:rPr lang="en-US" altLang="zh-CN" dirty="0"/>
              <a:t> </a:t>
            </a:r>
            <a:r>
              <a:rPr lang="zh-CN" altLang="en-US" dirty="0"/>
              <a:t>命令来安装模块了：</a:t>
            </a:r>
            <a:endParaRPr lang="en-US" altLang="zh-CN" dirty="0"/>
          </a:p>
          <a:p>
            <a:r>
              <a:rPr lang="en-US" altLang="zh-CN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cnpm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install [name]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60090"/>
            <a:ext cx="10952584" cy="466628"/>
          </a:xfr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 </a:t>
            </a:r>
            <a:r>
              <a:rPr lang="en-US" altLang="zh-CN" dirty="0"/>
              <a:t>CLI</a:t>
            </a:r>
            <a:r>
              <a:rPr lang="zh-CN" altLang="en-US" dirty="0"/>
              <a:t>使用前提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94" y="626717"/>
            <a:ext cx="10952584" cy="63109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Vue.js</a:t>
            </a:r>
            <a:r>
              <a:rPr lang="zh-CN" altLang="en-US" dirty="0"/>
              <a:t>官方脚手架工具就使用了</a:t>
            </a:r>
            <a:r>
              <a:rPr lang="en-US" altLang="zh-CN" dirty="0"/>
              <a:t>webpack</a:t>
            </a:r>
            <a:r>
              <a:rPr lang="zh-CN" altLang="en-US" dirty="0"/>
              <a:t>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对所有的资源会压缩等优化操作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它在开发过程中提供了一套完整的功能，能够使得我们开发过程中变得高效。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Webpack</a:t>
            </a:r>
            <a:r>
              <a:rPr lang="zh-CN" altLang="en-US" dirty="0"/>
              <a:t>的全局安装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webpack -g</a:t>
            </a:r>
            <a:endParaRPr lang="zh-CN" altLang="en-US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4412B1-E84B-4F36-A23F-883380FE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9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60090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</a:t>
            </a:r>
            <a:r>
              <a:rPr kumimoji="1" lang="zh-CN" altLang="en-US" dirty="0"/>
              <a:t>的使用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EB7CE-ACB9-461D-ABD1-C4B53C25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94" y="626717"/>
            <a:ext cx="10952584" cy="6310977"/>
          </a:xfrm>
        </p:spPr>
        <p:txBody>
          <a:bodyPr/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Vue</a:t>
            </a:r>
            <a:r>
              <a:rPr kumimoji="1" lang="zh-CN" altLang="en-US" dirty="0"/>
              <a:t>脚手架</a:t>
            </a:r>
            <a:endParaRPr kumimoji="1"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install -g @</a:t>
            </a:r>
            <a:r>
              <a:rPr lang="en-US" altLang="zh-CN" dirty="0" err="1"/>
              <a:t>vue</a:t>
            </a:r>
            <a:r>
              <a:rPr lang="en-US" altLang="zh-CN" dirty="0"/>
              <a:t>/cli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注意：上面安装的是</a:t>
            </a:r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CLI3</a:t>
            </a:r>
            <a:r>
              <a:rPr kumimoji="1" lang="zh-CN" altLang="en-US" dirty="0"/>
              <a:t>的版本，如果需要想按照</a:t>
            </a:r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CLI2</a:t>
            </a:r>
            <a:r>
              <a:rPr kumimoji="1" lang="zh-CN" altLang="en-US" dirty="0"/>
              <a:t>的方式初始化项目时不可以的。</a:t>
            </a:r>
            <a:endParaRPr kumimoji="1" lang="en-US" altLang="zh-CN" dirty="0"/>
          </a:p>
          <a:p>
            <a:endParaRPr lang="zh-CN" altLang="en-US" dirty="0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CLI2</a:t>
            </a:r>
            <a:r>
              <a:rPr kumimoji="1" lang="zh-CN" altLang="en-US" dirty="0"/>
              <a:t>初始化项目</a:t>
            </a:r>
            <a:endParaRPr kumimoji="1" lang="en-US" altLang="zh-CN" dirty="0"/>
          </a:p>
          <a:p>
            <a:pPr lvl="1"/>
            <a:r>
              <a:rPr lang="en-US" altLang="zh-CN" dirty="0" err="1">
                <a:solidFill>
                  <a:srgbClr val="FFC000"/>
                </a:solidFill>
              </a:rPr>
              <a:t>vue</a:t>
            </a:r>
            <a:r>
              <a:rPr lang="en-US" altLang="zh-CN" dirty="0">
                <a:solidFill>
                  <a:srgbClr val="FFC000"/>
                </a:solidFill>
              </a:rPr>
              <a:t> </a:t>
            </a:r>
            <a:r>
              <a:rPr lang="en-US" altLang="zh-CN" dirty="0" err="1">
                <a:solidFill>
                  <a:srgbClr val="FFC000"/>
                </a:solidFill>
              </a:rPr>
              <a:t>init</a:t>
            </a:r>
            <a:r>
              <a:rPr lang="en-US" altLang="zh-CN" dirty="0">
                <a:solidFill>
                  <a:srgbClr val="FFC000"/>
                </a:solidFill>
              </a:rPr>
              <a:t> webpack my-project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CLI3</a:t>
            </a:r>
            <a:r>
              <a:rPr kumimoji="1" lang="zh-CN" altLang="en-US" dirty="0"/>
              <a:t>初始化项目</a:t>
            </a:r>
            <a:endParaRPr kumimoji="1" lang="en-US" altLang="zh-CN" dirty="0"/>
          </a:p>
          <a:p>
            <a:pPr lvl="1"/>
            <a:r>
              <a:rPr kumimoji="1" lang="en-US" altLang="zh-CN" dirty="0" err="1">
                <a:solidFill>
                  <a:srgbClr val="FFC000"/>
                </a:solidFill>
              </a:rPr>
              <a:t>vue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create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my-project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01A57-1652-4035-831B-DD5B326E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908145"/>
            <a:ext cx="3454400" cy="44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42394E-48A6-43A1-80ED-8574B79C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86" y="2069410"/>
            <a:ext cx="5238074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60090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CLI2</a:t>
            </a:r>
            <a:r>
              <a:rPr kumimoji="1" lang="zh-CN" altLang="en-US" dirty="0"/>
              <a:t>详解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88559-ADB1-4DDC-9BC8-40ACB217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765515"/>
            <a:ext cx="11562223" cy="53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9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214409"/>
            <a:ext cx="10952584" cy="466628"/>
          </a:xfrm>
        </p:spPr>
        <p:txBody>
          <a:bodyPr/>
          <a:lstStyle/>
          <a:p>
            <a:r>
              <a:rPr kumimoji="1" lang="zh-CN" altLang="en-US" dirty="0"/>
              <a:t>目录结构详解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CC3BB-5C9C-4500-9B65-C467E7AE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AECA3632-669B-46FC-9177-0AB6318C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978191"/>
            <a:ext cx="842506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214409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Runtime-Compiler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Runtime-only</a:t>
            </a:r>
            <a:r>
              <a:rPr kumimoji="1" lang="zh-CN" altLang="en-US" dirty="0"/>
              <a:t>的区别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A018860-E0EC-4780-9D10-7D7CD4482B43}"/>
              </a:ext>
            </a:extLst>
          </p:cNvPr>
          <p:cNvSpPr txBox="1">
            <a:spLocks/>
          </p:cNvSpPr>
          <p:nvPr/>
        </p:nvSpPr>
        <p:spPr>
          <a:xfrm>
            <a:off x="135091" y="1838264"/>
            <a:ext cx="6515034" cy="4525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340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E3DC91-CEF8-4071-A147-F936E2CA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723" y="1106854"/>
            <a:ext cx="5033061" cy="4834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A4444A-3FCC-4914-844D-FBB5D0A5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9" y="1138230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7A424-70D7-4CCC-966E-2695D25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72204"/>
            <a:ext cx="10952584" cy="466628"/>
          </a:xfrm>
        </p:spPr>
        <p:txBody>
          <a:bodyPr/>
          <a:lstStyle/>
          <a:p>
            <a:r>
              <a:rPr kumimoji="1" lang="en-US" altLang="zh-CN" dirty="0"/>
              <a:t>render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template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93D09-7361-4A87-9DE3-7E28AC0B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847288"/>
            <a:ext cx="10952584" cy="5329675"/>
          </a:xfrm>
        </p:spPr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 dirty="0"/>
              <a:t>Runtime-Compiler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 dirty="0"/>
              <a:t>为什么存在这样的差异呢？</a:t>
            </a:r>
            <a:endParaRPr kumimoji="1" lang="en-US" altLang="zh-CN" dirty="0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 dirty="0"/>
              <a:t>我们需要先理解</a:t>
            </a:r>
            <a:r>
              <a:rPr kumimoji="1" lang="en-US" altLang="zh-CN" dirty="0"/>
              <a:t>Vue</a:t>
            </a:r>
            <a:r>
              <a:rPr kumimoji="1" lang="zh-CN" altLang="en-US" dirty="0"/>
              <a:t>应用程序是如何运行起来的。</a:t>
            </a:r>
            <a:endParaRPr kumimoji="1" lang="en-US" altLang="zh-CN" dirty="0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 dirty="0"/>
              <a:t>Vue</a:t>
            </a:r>
            <a:r>
              <a:rPr kumimoji="1" lang="zh-CN" altLang="en-US" dirty="0"/>
              <a:t>中的模板如何最终渲染成真实</a:t>
            </a:r>
            <a:r>
              <a:rPr kumimoji="1" lang="en-US" altLang="zh-CN" dirty="0"/>
              <a:t>DOM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 dirty="0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F0F409-79E4-467A-86E2-330D04A1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9" y="1199114"/>
            <a:ext cx="3594502" cy="15563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CC5053-2CB7-4978-B44E-E2F2DB29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52" y="1304621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692</Words>
  <Application>Microsoft Office PowerPoint</Application>
  <PresentationFormat>宽屏</PresentationFormat>
  <Paragraphs>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AppleSystemUIFont</vt:lpstr>
      <vt:lpstr>等线</vt:lpstr>
      <vt:lpstr>微软雅黑</vt:lpstr>
      <vt:lpstr>微软雅黑</vt:lpstr>
      <vt:lpstr>Arial</vt:lpstr>
      <vt:lpstr>Wingdings</vt:lpstr>
      <vt:lpstr>Office 主题​​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燕明 赵</dc:creator>
  <cp:lastModifiedBy>赵 燕明</cp:lastModifiedBy>
  <cp:revision>305</cp:revision>
  <dcterms:created xsi:type="dcterms:W3CDTF">2019-05-31T06:03:38Z</dcterms:created>
  <dcterms:modified xsi:type="dcterms:W3CDTF">2019-05-31T16:01:33Z</dcterms:modified>
</cp:coreProperties>
</file>